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0d51cc271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d929ed1c740eb"/>
  </p:sldMasterIdLst>
  <p:sldIdLst>
    <p:sldId xmlns:r="http://schemas.openxmlformats.org/officeDocument/2006/relationships" id="256" r:id="R91e17f4a57384a38"/>
    <p:sldId xmlns:r="http://schemas.openxmlformats.org/officeDocument/2006/relationships" id="257" r:id="R09dcac11b3d840c6"/>
    <p:sldId xmlns:r="http://schemas.openxmlformats.org/officeDocument/2006/relationships" id="258" r:id="Rde4a1619bda342b8"/>
    <p:sldId xmlns:r="http://schemas.openxmlformats.org/officeDocument/2006/relationships" id="259" r:id="R5bbda50988c6427c"/>
    <p:sldId xmlns:r="http://schemas.openxmlformats.org/officeDocument/2006/relationships" id="260" r:id="R3b54d519a55a4bb6"/>
    <p:sldId xmlns:r="http://schemas.openxmlformats.org/officeDocument/2006/relationships" id="261" r:id="Rbd4f3d3a5e42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d929ed1c740eb" /><Relationship Type="http://schemas.openxmlformats.org/officeDocument/2006/relationships/slide" Target="/ppt/slides/slide1.xml" Id="R91e17f4a57384a38" /><Relationship Type="http://schemas.openxmlformats.org/officeDocument/2006/relationships/slide" Target="/ppt/slides/slide2.xml" Id="R09dcac11b3d840c6" /><Relationship Type="http://schemas.openxmlformats.org/officeDocument/2006/relationships/slide" Target="/ppt/slides/slide3.xml" Id="Rde4a1619bda342b8" /><Relationship Type="http://schemas.openxmlformats.org/officeDocument/2006/relationships/slide" Target="/ppt/slides/slide4.xml" Id="R5bbda50988c6427c" /><Relationship Type="http://schemas.openxmlformats.org/officeDocument/2006/relationships/slide" Target="/ppt/slides/slide5.xml" Id="R3b54d519a55a4bb6" /><Relationship Type="http://schemas.openxmlformats.org/officeDocument/2006/relationships/slide" Target="/ppt/slides/slide6.xml" Id="Rbd4f3d3a5e42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5e3be5625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9e7863734719" /><Relationship Type="http://schemas.openxmlformats.org/officeDocument/2006/relationships/theme" Target="/ppt/slideMasters/theme/theme1.xml" Id="Rdd4410f1d6a9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99e786373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45b4d9a7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237bf987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494f58294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897ed1a2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219dd559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c4a45b7d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