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9d5520373e4c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1788b816f94a2e"/>
  </p:sldMasterIdLst>
  <p:sldIdLst>
    <p:sldId xmlns:r="http://schemas.openxmlformats.org/officeDocument/2006/relationships" id="256" r:id="Ra3c0e0b6608a4ec5"/>
    <p:sldId xmlns:r="http://schemas.openxmlformats.org/officeDocument/2006/relationships" id="257" r:id="Rc3c1828f9a8c4c92"/>
    <p:sldId xmlns:r="http://schemas.openxmlformats.org/officeDocument/2006/relationships" id="258" r:id="Rdec3221a6dab4e7e"/>
    <p:sldId xmlns:r="http://schemas.openxmlformats.org/officeDocument/2006/relationships" id="259" r:id="R83b63a6c405d41a8"/>
    <p:sldId xmlns:r="http://schemas.openxmlformats.org/officeDocument/2006/relationships" id="260" r:id="Rf982db80d1be47e0"/>
    <p:sldId xmlns:r="http://schemas.openxmlformats.org/officeDocument/2006/relationships" id="261" r:id="R5f6d25b9c8734ce5"/>
    <p:sldId xmlns:r="http://schemas.openxmlformats.org/officeDocument/2006/relationships" id="262" r:id="R7ab7a83c98b743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788b816f94a2e" /><Relationship Type="http://schemas.openxmlformats.org/officeDocument/2006/relationships/slide" Target="/ppt/slides/slide1.xml" Id="Ra3c0e0b6608a4ec5" /><Relationship Type="http://schemas.openxmlformats.org/officeDocument/2006/relationships/slide" Target="/ppt/slides/slide2.xml" Id="Rc3c1828f9a8c4c92" /><Relationship Type="http://schemas.openxmlformats.org/officeDocument/2006/relationships/slide" Target="/ppt/slides/slide3.xml" Id="Rdec3221a6dab4e7e" /><Relationship Type="http://schemas.openxmlformats.org/officeDocument/2006/relationships/slide" Target="/ppt/slides/slide4.xml" Id="R83b63a6c405d41a8" /><Relationship Type="http://schemas.openxmlformats.org/officeDocument/2006/relationships/slide" Target="/ppt/slides/slide5.xml" Id="Rf982db80d1be47e0" /><Relationship Type="http://schemas.openxmlformats.org/officeDocument/2006/relationships/slide" Target="/ppt/slides/slide6.xml" Id="R5f6d25b9c8734ce5" /><Relationship Type="http://schemas.openxmlformats.org/officeDocument/2006/relationships/slide" Target="/ppt/slides/slide7.xml" Id="R7ab7a83c98b743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002c35ef049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4041fe9fd4e17" /><Relationship Type="http://schemas.openxmlformats.org/officeDocument/2006/relationships/theme" Target="/ppt/slideMasters/theme/theme1.xml" Id="Rdc1cf1d9980f40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04041fe9fd4e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ce1a330c240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b9332e99749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1a315791d47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89c60a8294e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47c44b1f243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52311224044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fdf321dc644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LØVOLD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FINANS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−243 146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34 654 826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37 197 454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INGVAR LØVOLD  –  79,6 %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INGVAR LØVOLD  –  20,4 %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Reksundveien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6533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999 202 853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