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4c9313f8f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817ae9efc43aa"/>
  </p:sldMasterIdLst>
  <p:sldIdLst>
    <p:sldId xmlns:r="http://schemas.openxmlformats.org/officeDocument/2006/relationships" id="256" r:id="R226ea79849124728"/>
    <p:sldId xmlns:r="http://schemas.openxmlformats.org/officeDocument/2006/relationships" id="257" r:id="R235e93c0c0be4ba7"/>
    <p:sldId xmlns:r="http://schemas.openxmlformats.org/officeDocument/2006/relationships" id="258" r:id="R54690598feb346eb"/>
    <p:sldId xmlns:r="http://schemas.openxmlformats.org/officeDocument/2006/relationships" id="259" r:id="R5621822889344434"/>
    <p:sldId xmlns:r="http://schemas.openxmlformats.org/officeDocument/2006/relationships" id="260" r:id="R2b619124becb4dad"/>
    <p:sldId xmlns:r="http://schemas.openxmlformats.org/officeDocument/2006/relationships" id="261" r:id="Refabc3bec6fd4b36"/>
    <p:sldId xmlns:r="http://schemas.openxmlformats.org/officeDocument/2006/relationships" id="262" r:id="R631eccab43ec4e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817ae9efc43aa" /><Relationship Type="http://schemas.openxmlformats.org/officeDocument/2006/relationships/slide" Target="/ppt/slides/slide1.xml" Id="R226ea79849124728" /><Relationship Type="http://schemas.openxmlformats.org/officeDocument/2006/relationships/slide" Target="/ppt/slides/slide2.xml" Id="R235e93c0c0be4ba7" /><Relationship Type="http://schemas.openxmlformats.org/officeDocument/2006/relationships/slide" Target="/ppt/slides/slide3.xml" Id="R54690598feb346eb" /><Relationship Type="http://schemas.openxmlformats.org/officeDocument/2006/relationships/slide" Target="/ppt/slides/slide4.xml" Id="R5621822889344434" /><Relationship Type="http://schemas.openxmlformats.org/officeDocument/2006/relationships/slide" Target="/ppt/slides/slide5.xml" Id="R2b619124becb4dad" /><Relationship Type="http://schemas.openxmlformats.org/officeDocument/2006/relationships/slide" Target="/ppt/slides/slide6.xml" Id="Refabc3bec6fd4b36" /><Relationship Type="http://schemas.openxmlformats.org/officeDocument/2006/relationships/slide" Target="/ppt/slides/slide7.xml" Id="R631eccab43ec4e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3ee2e983c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25176c2b841c9" /><Relationship Type="http://schemas.openxmlformats.org/officeDocument/2006/relationships/theme" Target="/ppt/slideMasters/theme/theme1.xml" Id="R44f1db5073a5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825176c2b8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b042a3a3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7c890769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7f5f2c7f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b199d57a47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5821e4b31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0b55b2cb1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1350abdc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KRR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KRR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8 340 288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AKSLAND TONJE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999 221 394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KRR AS</a:t>
            </a:r>
          </a:p>
        </p:txBody>
      </p:sp>
    </p:spTree>
  </p:cSld>
  <p:clrMapOvr>
    <a:masterClrMapping xmlns:a="http://schemas.openxmlformats.org/drawingml/2006/main"/>
  </p:clrMapOvr>
</p:sld>
</file>