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e961518a7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1b3c7ba2e4560"/>
  </p:sldMasterIdLst>
  <p:sldIdLst>
    <p:sldId xmlns:r="http://schemas.openxmlformats.org/officeDocument/2006/relationships" id="256" r:id="R2b7aa1fe76e04cd0"/>
    <p:sldId xmlns:r="http://schemas.openxmlformats.org/officeDocument/2006/relationships" id="257" r:id="R1a1a5bd26eb94778"/>
    <p:sldId xmlns:r="http://schemas.openxmlformats.org/officeDocument/2006/relationships" id="258" r:id="R998278599b414730"/>
    <p:sldId xmlns:r="http://schemas.openxmlformats.org/officeDocument/2006/relationships" id="259" r:id="R3675f512b0cb4a4d"/>
    <p:sldId xmlns:r="http://schemas.openxmlformats.org/officeDocument/2006/relationships" id="260" r:id="R31694bcc12574ebe"/>
    <p:sldId xmlns:r="http://schemas.openxmlformats.org/officeDocument/2006/relationships" id="261" r:id="R9deff8881ae943ff"/>
    <p:sldId xmlns:r="http://schemas.openxmlformats.org/officeDocument/2006/relationships" id="262" r:id="Rd4a964535703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1b3c7ba2e4560" /><Relationship Type="http://schemas.openxmlformats.org/officeDocument/2006/relationships/slide" Target="/ppt/slides/slide1.xml" Id="R2b7aa1fe76e04cd0" /><Relationship Type="http://schemas.openxmlformats.org/officeDocument/2006/relationships/slide" Target="/ppt/slides/slide2.xml" Id="R1a1a5bd26eb94778" /><Relationship Type="http://schemas.openxmlformats.org/officeDocument/2006/relationships/slide" Target="/ppt/slides/slide3.xml" Id="R998278599b414730" /><Relationship Type="http://schemas.openxmlformats.org/officeDocument/2006/relationships/slide" Target="/ppt/slides/slide4.xml" Id="R3675f512b0cb4a4d" /><Relationship Type="http://schemas.openxmlformats.org/officeDocument/2006/relationships/slide" Target="/ppt/slides/slide5.xml" Id="R31694bcc12574ebe" /><Relationship Type="http://schemas.openxmlformats.org/officeDocument/2006/relationships/slide" Target="/ppt/slides/slide6.xml" Id="R9deff8881ae943ff" /><Relationship Type="http://schemas.openxmlformats.org/officeDocument/2006/relationships/slide" Target="/ppt/slides/slide7.xml" Id="Rd4a964535703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80e29c25a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5354623254011" /><Relationship Type="http://schemas.openxmlformats.org/officeDocument/2006/relationships/theme" Target="/ppt/slideMasters/theme/theme1.xml" Id="R9db2587571b2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535462325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25feae7f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8c018d2a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16f4a1e6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161462cf9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11910434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28d9d2fcd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3834f9dd5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