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eccbaa2c240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67c976f0c4f88"/>
  </p:sldMasterIdLst>
  <p:sldIdLst>
    <p:sldId xmlns:r="http://schemas.openxmlformats.org/officeDocument/2006/relationships" id="256" r:id="Rd02d277d4ce14571"/>
    <p:sldId xmlns:r="http://schemas.openxmlformats.org/officeDocument/2006/relationships" id="257" r:id="R75de0008ddf849a7"/>
    <p:sldId xmlns:r="http://schemas.openxmlformats.org/officeDocument/2006/relationships" id="258" r:id="R1e5a63b048184903"/>
    <p:sldId xmlns:r="http://schemas.openxmlformats.org/officeDocument/2006/relationships" id="259" r:id="R31ea747ae708490e"/>
    <p:sldId xmlns:r="http://schemas.openxmlformats.org/officeDocument/2006/relationships" id="260" r:id="R7cafd8dac4e64b48"/>
    <p:sldId xmlns:r="http://schemas.openxmlformats.org/officeDocument/2006/relationships" id="261" r:id="Rcf8f2a6544b74860"/>
    <p:sldId xmlns:r="http://schemas.openxmlformats.org/officeDocument/2006/relationships" id="262" r:id="Rdbc2838b13ce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67c976f0c4f88" /><Relationship Type="http://schemas.openxmlformats.org/officeDocument/2006/relationships/slide" Target="/ppt/slides/slide1.xml" Id="Rd02d277d4ce14571" /><Relationship Type="http://schemas.openxmlformats.org/officeDocument/2006/relationships/slide" Target="/ppt/slides/slide2.xml" Id="R75de0008ddf849a7" /><Relationship Type="http://schemas.openxmlformats.org/officeDocument/2006/relationships/slide" Target="/ppt/slides/slide3.xml" Id="R1e5a63b048184903" /><Relationship Type="http://schemas.openxmlformats.org/officeDocument/2006/relationships/slide" Target="/ppt/slides/slide4.xml" Id="R31ea747ae708490e" /><Relationship Type="http://schemas.openxmlformats.org/officeDocument/2006/relationships/slide" Target="/ppt/slides/slide5.xml" Id="R7cafd8dac4e64b48" /><Relationship Type="http://schemas.openxmlformats.org/officeDocument/2006/relationships/slide" Target="/ppt/slides/slide6.xml" Id="Rcf8f2a6544b74860" /><Relationship Type="http://schemas.openxmlformats.org/officeDocument/2006/relationships/slide" Target="/ppt/slides/slide7.xml" Id="Rdbc2838b13ce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3a09df363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fb7e53d8c43d2" /><Relationship Type="http://schemas.openxmlformats.org/officeDocument/2006/relationships/theme" Target="/ppt/slideMasters/theme/theme1.xml" Id="R8405f8adf6074f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fb7e53d8c43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71357bef7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a1000431948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0a3183cc9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b3939718a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807c696594b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9473a82d84f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a265730e54e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ELIMAR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ELIMAR INVEST AS ble etablert [år] og holder til i Breistein.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2 693 016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VELLINGA ERIK JOHANN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Breisteinvegen 182B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5111 Breistein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