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a4ff92edc40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e3488b64e491c"/>
  </p:sldMasterIdLst>
  <p:sldIdLst>
    <p:sldId xmlns:r="http://schemas.openxmlformats.org/officeDocument/2006/relationships" id="256" r:id="R5e0a74e06e3f4806"/>
    <p:sldId xmlns:r="http://schemas.openxmlformats.org/officeDocument/2006/relationships" id="257" r:id="Rb8c843405e41450c"/>
    <p:sldId xmlns:r="http://schemas.openxmlformats.org/officeDocument/2006/relationships" id="258" r:id="Raa6972240d0a4883"/>
    <p:sldId xmlns:r="http://schemas.openxmlformats.org/officeDocument/2006/relationships" id="259" r:id="Rb3e0373457cb4392"/>
    <p:sldId xmlns:r="http://schemas.openxmlformats.org/officeDocument/2006/relationships" id="260" r:id="Rfc44a752bef3449e"/>
    <p:sldId xmlns:r="http://schemas.openxmlformats.org/officeDocument/2006/relationships" id="261" r:id="R741823587cc9490c"/>
    <p:sldId xmlns:r="http://schemas.openxmlformats.org/officeDocument/2006/relationships" id="262" r:id="Rc30ee32d34ec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e3488b64e491c" /><Relationship Type="http://schemas.openxmlformats.org/officeDocument/2006/relationships/slide" Target="/ppt/slides/slide1.xml" Id="R5e0a74e06e3f4806" /><Relationship Type="http://schemas.openxmlformats.org/officeDocument/2006/relationships/slide" Target="/ppt/slides/slide2.xml" Id="Rb8c843405e41450c" /><Relationship Type="http://schemas.openxmlformats.org/officeDocument/2006/relationships/slide" Target="/ppt/slides/slide3.xml" Id="Raa6972240d0a4883" /><Relationship Type="http://schemas.openxmlformats.org/officeDocument/2006/relationships/slide" Target="/ppt/slides/slide4.xml" Id="Rb3e0373457cb4392" /><Relationship Type="http://schemas.openxmlformats.org/officeDocument/2006/relationships/slide" Target="/ppt/slides/slide5.xml" Id="Rfc44a752bef3449e" /><Relationship Type="http://schemas.openxmlformats.org/officeDocument/2006/relationships/slide" Target="/ppt/slides/slide6.xml" Id="R741823587cc9490c" /><Relationship Type="http://schemas.openxmlformats.org/officeDocument/2006/relationships/slide" Target="/ppt/slides/slide7.xml" Id="Rc30ee32d34ec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a84490c8c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520f6f004485" /><Relationship Type="http://schemas.openxmlformats.org/officeDocument/2006/relationships/theme" Target="/ppt/slideMasters/theme/theme1.xml" Id="R4f45295d78df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e520f6f00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28289cdae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625a5e212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fd47ab70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e54d76e9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7be5dba4b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43ff1a219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ef3ab47b54d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BYGG AS ble etablert [år] og holder til i Tornes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1 522 687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Løvaas, Kleivkroken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6443 Tornes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999 247 156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