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9a609db0df4b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464b9fda0a4ff1"/>
  </p:sldMasterIdLst>
  <p:sldIdLst>
    <p:sldId xmlns:r="http://schemas.openxmlformats.org/officeDocument/2006/relationships" id="256" r:id="R63ba503d69ca4030"/>
    <p:sldId xmlns:r="http://schemas.openxmlformats.org/officeDocument/2006/relationships" id="257" r:id="Rcf58d557a01b4c6a"/>
    <p:sldId xmlns:r="http://schemas.openxmlformats.org/officeDocument/2006/relationships" id="258" r:id="R7a0fa9effc9a4cf1"/>
    <p:sldId xmlns:r="http://schemas.openxmlformats.org/officeDocument/2006/relationships" id="259" r:id="R35e6a518c87b461c"/>
    <p:sldId xmlns:r="http://schemas.openxmlformats.org/officeDocument/2006/relationships" id="260" r:id="Rc85af1cf751b495b"/>
    <p:sldId xmlns:r="http://schemas.openxmlformats.org/officeDocument/2006/relationships" id="261" r:id="R0a58e05e48de4924"/>
    <p:sldId xmlns:r="http://schemas.openxmlformats.org/officeDocument/2006/relationships" id="262" r:id="R3c9a2d16984d4e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64b9fda0a4ff1" /><Relationship Type="http://schemas.openxmlformats.org/officeDocument/2006/relationships/slide" Target="/ppt/slides/slide1.xml" Id="R63ba503d69ca4030" /><Relationship Type="http://schemas.openxmlformats.org/officeDocument/2006/relationships/slide" Target="/ppt/slides/slide2.xml" Id="Rcf58d557a01b4c6a" /><Relationship Type="http://schemas.openxmlformats.org/officeDocument/2006/relationships/slide" Target="/ppt/slides/slide3.xml" Id="R7a0fa9effc9a4cf1" /><Relationship Type="http://schemas.openxmlformats.org/officeDocument/2006/relationships/slide" Target="/ppt/slides/slide4.xml" Id="R35e6a518c87b461c" /><Relationship Type="http://schemas.openxmlformats.org/officeDocument/2006/relationships/slide" Target="/ppt/slides/slide5.xml" Id="Rc85af1cf751b495b" /><Relationship Type="http://schemas.openxmlformats.org/officeDocument/2006/relationships/slide" Target="/ppt/slides/slide6.xml" Id="R0a58e05e48de4924" /><Relationship Type="http://schemas.openxmlformats.org/officeDocument/2006/relationships/slide" Target="/ppt/slides/slide7.xml" Id="R3c9a2d16984d4e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c44ce6aa14e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a3a6d2c894731" /><Relationship Type="http://schemas.openxmlformats.org/officeDocument/2006/relationships/theme" Target="/ppt/slideMasters/theme/theme1.xml" Id="R32f726f3e3f240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da3a6d2c8947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0414b713e4a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5bfb9965d40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4b24bd0db46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6af8dbcfd4f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9f41e4f7041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47619775d49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14b40d48444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MEMMIS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MEMMIS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MEMMIS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MEMMIS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MEMMIS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MEMMIS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−145 908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4 317 023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4 398 860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MEMMIS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TINA KLAUSEN  –  76,5 %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INGE KLAUSEN  –  23,5 %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MEMMIS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Movollen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7091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999 256 309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MEMMIS AS</a:t>
            </a:r>
          </a:p>
        </p:txBody>
      </p:sp>
    </p:spTree>
  </p:cSld>
  <p:clrMapOvr>
    <a:masterClrMapping xmlns:a="http://schemas.openxmlformats.org/drawingml/2006/main"/>
  </p:clrMapOvr>
</p:sld>
</file>