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818b0f5768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e7abec1534c7a"/>
  </p:sldMasterIdLst>
  <p:sldIdLst>
    <p:sldId xmlns:r="http://schemas.openxmlformats.org/officeDocument/2006/relationships" id="256" r:id="R2ae5c80e5b554d0d"/>
    <p:sldId xmlns:r="http://schemas.openxmlformats.org/officeDocument/2006/relationships" id="257" r:id="R486a6a04248d42b6"/>
    <p:sldId xmlns:r="http://schemas.openxmlformats.org/officeDocument/2006/relationships" id="258" r:id="Rdf372a2b093d4bbe"/>
    <p:sldId xmlns:r="http://schemas.openxmlformats.org/officeDocument/2006/relationships" id="259" r:id="Ra9b1cea320ed42be"/>
    <p:sldId xmlns:r="http://schemas.openxmlformats.org/officeDocument/2006/relationships" id="260" r:id="R46951e8d5c1b495b"/>
    <p:sldId xmlns:r="http://schemas.openxmlformats.org/officeDocument/2006/relationships" id="261" r:id="R7b7d214148ab4e55"/>
    <p:sldId xmlns:r="http://schemas.openxmlformats.org/officeDocument/2006/relationships" id="262" r:id="Rccb5d017129d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e7abec1534c7a" /><Relationship Type="http://schemas.openxmlformats.org/officeDocument/2006/relationships/slide" Target="/ppt/slides/slide1.xml" Id="R2ae5c80e5b554d0d" /><Relationship Type="http://schemas.openxmlformats.org/officeDocument/2006/relationships/slide" Target="/ppt/slides/slide2.xml" Id="R486a6a04248d42b6" /><Relationship Type="http://schemas.openxmlformats.org/officeDocument/2006/relationships/slide" Target="/ppt/slides/slide3.xml" Id="Rdf372a2b093d4bbe" /><Relationship Type="http://schemas.openxmlformats.org/officeDocument/2006/relationships/slide" Target="/ppt/slides/slide4.xml" Id="Ra9b1cea320ed42be" /><Relationship Type="http://schemas.openxmlformats.org/officeDocument/2006/relationships/slide" Target="/ppt/slides/slide5.xml" Id="R46951e8d5c1b495b" /><Relationship Type="http://schemas.openxmlformats.org/officeDocument/2006/relationships/slide" Target="/ppt/slides/slide6.xml" Id="R7b7d214148ab4e55" /><Relationship Type="http://schemas.openxmlformats.org/officeDocument/2006/relationships/slide" Target="/ppt/slides/slide7.xml" Id="Rccb5d017129d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7c76655ac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0b4f1f5e14582" /><Relationship Type="http://schemas.openxmlformats.org/officeDocument/2006/relationships/theme" Target="/ppt/slideMasters/theme/theme1.xml" Id="R5a111a7867a3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0b4f1f5e1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d45488bb1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5f1ff594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6e67c1396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e09a6bcb0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503c298f5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bd4098897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f24b363d143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SOLBJØRHAUGEN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SOLBJØRHAUGEN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10 698 556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10 722 988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BOTTEN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INGE BOTTEN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BOTTEN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BOTTEN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Botten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