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08afef42bc44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adb4a7e58d4b2e"/>
  </p:sldMasterIdLst>
  <p:sldIdLst>
    <p:sldId xmlns:r="http://schemas.openxmlformats.org/officeDocument/2006/relationships" id="256" r:id="R5b412847668c4d56"/>
    <p:sldId xmlns:r="http://schemas.openxmlformats.org/officeDocument/2006/relationships" id="257" r:id="Racd08f3232d2460f"/>
    <p:sldId xmlns:r="http://schemas.openxmlformats.org/officeDocument/2006/relationships" id="258" r:id="R5045dfbefc614fc3"/>
    <p:sldId xmlns:r="http://schemas.openxmlformats.org/officeDocument/2006/relationships" id="259" r:id="R7fafbda30b5d42e3"/>
    <p:sldId xmlns:r="http://schemas.openxmlformats.org/officeDocument/2006/relationships" id="260" r:id="R2319db5d86ec462d"/>
    <p:sldId xmlns:r="http://schemas.openxmlformats.org/officeDocument/2006/relationships" id="261" r:id="Rf11e08e405ee418b"/>
    <p:sldId xmlns:r="http://schemas.openxmlformats.org/officeDocument/2006/relationships" id="262" r:id="R3bdc341307694c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adb4a7e58d4b2e" /><Relationship Type="http://schemas.openxmlformats.org/officeDocument/2006/relationships/slide" Target="/ppt/slides/slide1.xml" Id="R5b412847668c4d56" /><Relationship Type="http://schemas.openxmlformats.org/officeDocument/2006/relationships/slide" Target="/ppt/slides/slide2.xml" Id="Racd08f3232d2460f" /><Relationship Type="http://schemas.openxmlformats.org/officeDocument/2006/relationships/slide" Target="/ppt/slides/slide3.xml" Id="R5045dfbefc614fc3" /><Relationship Type="http://schemas.openxmlformats.org/officeDocument/2006/relationships/slide" Target="/ppt/slides/slide4.xml" Id="R7fafbda30b5d42e3" /><Relationship Type="http://schemas.openxmlformats.org/officeDocument/2006/relationships/slide" Target="/ppt/slides/slide5.xml" Id="R2319db5d86ec462d" /><Relationship Type="http://schemas.openxmlformats.org/officeDocument/2006/relationships/slide" Target="/ppt/slides/slide6.xml" Id="Rf11e08e405ee418b" /><Relationship Type="http://schemas.openxmlformats.org/officeDocument/2006/relationships/slide" Target="/ppt/slides/slide7.xml" Id="R3bdc341307694c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f524690b0f4f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782a2034542fe" /><Relationship Type="http://schemas.openxmlformats.org/officeDocument/2006/relationships/theme" Target="/ppt/slideMasters/theme/theme1.xml" Id="Rfea3598928194d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9782a2034542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41b099a374f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04176dc4447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0e9d1bb8742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12882250a4d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06a661bcd4c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cf9259c2648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6bdf2221847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TEBINA ENERGI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TEBINA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TEBINA ENERGI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TEBINA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TEBINA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TEBINA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−3 500 805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−3 748 186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155 807 306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155 990 465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TEBINA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KJERSEM GEIR LASSE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TEBINA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Fløenbakken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999 273 378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TEBINA ENERGI AS</a:t>
            </a:r>
          </a:p>
        </p:txBody>
      </p:sp>
    </p:spTree>
  </p:cSld>
  <p:clrMapOvr>
    <a:masterClrMapping xmlns:a="http://schemas.openxmlformats.org/drawingml/2006/main"/>
  </p:clrMapOvr>
</p:sld>
</file>