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cb8ee528f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c8b21c7c544d09"/>
  </p:sldMasterIdLst>
  <p:sldIdLst>
    <p:sldId xmlns:r="http://schemas.openxmlformats.org/officeDocument/2006/relationships" id="256" r:id="Ra1eb8f0a8d404efd"/>
    <p:sldId xmlns:r="http://schemas.openxmlformats.org/officeDocument/2006/relationships" id="257" r:id="Re5261bec85c34ead"/>
    <p:sldId xmlns:r="http://schemas.openxmlformats.org/officeDocument/2006/relationships" id="258" r:id="Rb232ec44bafd4c2c"/>
    <p:sldId xmlns:r="http://schemas.openxmlformats.org/officeDocument/2006/relationships" id="259" r:id="R2a481192bd8647c9"/>
    <p:sldId xmlns:r="http://schemas.openxmlformats.org/officeDocument/2006/relationships" id="260" r:id="Ra80042f2624a4555"/>
    <p:sldId xmlns:r="http://schemas.openxmlformats.org/officeDocument/2006/relationships" id="261" r:id="Rf9274bf18c0b4f9b"/>
    <p:sldId xmlns:r="http://schemas.openxmlformats.org/officeDocument/2006/relationships" id="262" r:id="R56ece1046e0e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8b21c7c544d09" /><Relationship Type="http://schemas.openxmlformats.org/officeDocument/2006/relationships/slide" Target="/ppt/slides/slide1.xml" Id="Ra1eb8f0a8d404efd" /><Relationship Type="http://schemas.openxmlformats.org/officeDocument/2006/relationships/slide" Target="/ppt/slides/slide2.xml" Id="Re5261bec85c34ead" /><Relationship Type="http://schemas.openxmlformats.org/officeDocument/2006/relationships/slide" Target="/ppt/slides/slide3.xml" Id="Rb232ec44bafd4c2c" /><Relationship Type="http://schemas.openxmlformats.org/officeDocument/2006/relationships/slide" Target="/ppt/slides/slide4.xml" Id="R2a481192bd8647c9" /><Relationship Type="http://schemas.openxmlformats.org/officeDocument/2006/relationships/slide" Target="/ppt/slides/slide5.xml" Id="Ra80042f2624a4555" /><Relationship Type="http://schemas.openxmlformats.org/officeDocument/2006/relationships/slide" Target="/ppt/slides/slide6.xml" Id="Rf9274bf18c0b4f9b" /><Relationship Type="http://schemas.openxmlformats.org/officeDocument/2006/relationships/slide" Target="/ppt/slides/slide7.xml" Id="R56ece1046e0e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4cc101f79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a51c95304d29" /><Relationship Type="http://schemas.openxmlformats.org/officeDocument/2006/relationships/theme" Target="/ppt/slideMasters/theme/theme1.xml" Id="Ra614c03c5ed4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ca51c9530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e1d541e94b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78033ed4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6b768365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706473df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dc10a97c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f875b948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b74471c57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TARIEL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Haraldsen, Sandsveien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