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a22d246fc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bd1d0871b4b2a"/>
  </p:sldMasterIdLst>
  <p:sldIdLst>
    <p:sldId xmlns:r="http://schemas.openxmlformats.org/officeDocument/2006/relationships" id="256" r:id="Rbd4d9d8fb75c4819"/>
    <p:sldId xmlns:r="http://schemas.openxmlformats.org/officeDocument/2006/relationships" id="257" r:id="R7a7f9826d6b74961"/>
    <p:sldId xmlns:r="http://schemas.openxmlformats.org/officeDocument/2006/relationships" id="258" r:id="R676d4f69a549420f"/>
    <p:sldId xmlns:r="http://schemas.openxmlformats.org/officeDocument/2006/relationships" id="259" r:id="R59cdd8c775d94b08"/>
    <p:sldId xmlns:r="http://schemas.openxmlformats.org/officeDocument/2006/relationships" id="260" r:id="Rd3e158d73cd04047"/>
    <p:sldId xmlns:r="http://schemas.openxmlformats.org/officeDocument/2006/relationships" id="261" r:id="R09b9e38c20914833"/>
    <p:sldId xmlns:r="http://schemas.openxmlformats.org/officeDocument/2006/relationships" id="262" r:id="R71ecfdf4ecc2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bd1d0871b4b2a" /><Relationship Type="http://schemas.openxmlformats.org/officeDocument/2006/relationships/slide" Target="/ppt/slides/slide1.xml" Id="Rbd4d9d8fb75c4819" /><Relationship Type="http://schemas.openxmlformats.org/officeDocument/2006/relationships/slide" Target="/ppt/slides/slide2.xml" Id="R7a7f9826d6b74961" /><Relationship Type="http://schemas.openxmlformats.org/officeDocument/2006/relationships/slide" Target="/ppt/slides/slide3.xml" Id="R676d4f69a549420f" /><Relationship Type="http://schemas.openxmlformats.org/officeDocument/2006/relationships/slide" Target="/ppt/slides/slide4.xml" Id="R59cdd8c775d94b08" /><Relationship Type="http://schemas.openxmlformats.org/officeDocument/2006/relationships/slide" Target="/ppt/slides/slide5.xml" Id="Rd3e158d73cd04047" /><Relationship Type="http://schemas.openxmlformats.org/officeDocument/2006/relationships/slide" Target="/ppt/slides/slide6.xml" Id="R09b9e38c20914833" /><Relationship Type="http://schemas.openxmlformats.org/officeDocument/2006/relationships/slide" Target="/ppt/slides/slide7.xml" Id="R71ecfdf4ecc2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a623d2f0d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73bc330d41a7" /><Relationship Type="http://schemas.openxmlformats.org/officeDocument/2006/relationships/theme" Target="/ppt/slideMasters/theme/theme1.xml" Id="R5f8ed5d2591e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673bc330d41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c2b5a6caf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464dd20ef4a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cd985439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a43f70118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0b39194f4a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1478224d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3c946ec547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SHEIKH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20 325 324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MUDASSIR REHMAN SHEIKH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MUZAMMIL NAVID SHEIKH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Mudassir Rehman Sheikh, Stordamveien 36F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sheikhinvest@outlook.com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www.sheikhinvest.com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999 294 936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SHEIKH INVEST AS</a:t>
            </a:r>
          </a:p>
        </p:txBody>
      </p:sp>
    </p:spTree>
  </p:cSld>
  <p:clrMapOvr>
    <a:masterClrMapping xmlns:a="http://schemas.openxmlformats.org/drawingml/2006/main"/>
  </p:clrMapOvr>
</p:sld>
</file>