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aa7d5420a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89c1e11874f07"/>
  </p:sldMasterIdLst>
  <p:sldIdLst>
    <p:sldId xmlns:r="http://schemas.openxmlformats.org/officeDocument/2006/relationships" id="256" r:id="R831eb8a0f4774502"/>
    <p:sldId xmlns:r="http://schemas.openxmlformats.org/officeDocument/2006/relationships" id="257" r:id="R5dc9678c71ca47cb"/>
    <p:sldId xmlns:r="http://schemas.openxmlformats.org/officeDocument/2006/relationships" id="258" r:id="R50ef96aa66aa4925"/>
    <p:sldId xmlns:r="http://schemas.openxmlformats.org/officeDocument/2006/relationships" id="259" r:id="Rff398c260be743b4"/>
    <p:sldId xmlns:r="http://schemas.openxmlformats.org/officeDocument/2006/relationships" id="260" r:id="R4dfc245f4c42482b"/>
    <p:sldId xmlns:r="http://schemas.openxmlformats.org/officeDocument/2006/relationships" id="261" r:id="Recc12848d7c643f8"/>
    <p:sldId xmlns:r="http://schemas.openxmlformats.org/officeDocument/2006/relationships" id="262" r:id="R46a23de2826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89c1e11874f07" /><Relationship Type="http://schemas.openxmlformats.org/officeDocument/2006/relationships/slide" Target="/ppt/slides/slide1.xml" Id="R831eb8a0f4774502" /><Relationship Type="http://schemas.openxmlformats.org/officeDocument/2006/relationships/slide" Target="/ppt/slides/slide2.xml" Id="R5dc9678c71ca47cb" /><Relationship Type="http://schemas.openxmlformats.org/officeDocument/2006/relationships/slide" Target="/ppt/slides/slide3.xml" Id="R50ef96aa66aa4925" /><Relationship Type="http://schemas.openxmlformats.org/officeDocument/2006/relationships/slide" Target="/ppt/slides/slide4.xml" Id="Rff398c260be743b4" /><Relationship Type="http://schemas.openxmlformats.org/officeDocument/2006/relationships/slide" Target="/ppt/slides/slide5.xml" Id="R4dfc245f4c42482b" /><Relationship Type="http://schemas.openxmlformats.org/officeDocument/2006/relationships/slide" Target="/ppt/slides/slide6.xml" Id="Recc12848d7c643f8" /><Relationship Type="http://schemas.openxmlformats.org/officeDocument/2006/relationships/slide" Target="/ppt/slides/slide7.xml" Id="R46a23de2826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ed7ca5ffa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cee3b8ed436e" /><Relationship Type="http://schemas.openxmlformats.org/officeDocument/2006/relationships/theme" Target="/ppt/slideMasters/theme/theme1.xml" Id="R9f5ad730c46d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bcee3b8ed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3d4a3830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061b6cee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da08915c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e737f9d9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050ff2a5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29580f60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337de1419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