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abd57fa20d41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1ae74a244f4295"/>
  </p:sldMasterIdLst>
  <p:sldIdLst>
    <p:sldId xmlns:r="http://schemas.openxmlformats.org/officeDocument/2006/relationships" id="256" r:id="R9f1cb277fb7e42a0"/>
    <p:sldId xmlns:r="http://schemas.openxmlformats.org/officeDocument/2006/relationships" id="257" r:id="R6a59f3b10a854806"/>
    <p:sldId xmlns:r="http://schemas.openxmlformats.org/officeDocument/2006/relationships" id="258" r:id="R489491a1a02e4cc9"/>
    <p:sldId xmlns:r="http://schemas.openxmlformats.org/officeDocument/2006/relationships" id="259" r:id="Rf2e438b228124dbd"/>
    <p:sldId xmlns:r="http://schemas.openxmlformats.org/officeDocument/2006/relationships" id="260" r:id="R1b734cb02b8c4cc8"/>
    <p:sldId xmlns:r="http://schemas.openxmlformats.org/officeDocument/2006/relationships" id="261" r:id="R850f54917a824368"/>
    <p:sldId xmlns:r="http://schemas.openxmlformats.org/officeDocument/2006/relationships" id="262" r:id="Rf37a0153b5f249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1ae74a244f4295" /><Relationship Type="http://schemas.openxmlformats.org/officeDocument/2006/relationships/slide" Target="/ppt/slides/slide1.xml" Id="R9f1cb277fb7e42a0" /><Relationship Type="http://schemas.openxmlformats.org/officeDocument/2006/relationships/slide" Target="/ppt/slides/slide2.xml" Id="R6a59f3b10a854806" /><Relationship Type="http://schemas.openxmlformats.org/officeDocument/2006/relationships/slide" Target="/ppt/slides/slide3.xml" Id="R489491a1a02e4cc9" /><Relationship Type="http://schemas.openxmlformats.org/officeDocument/2006/relationships/slide" Target="/ppt/slides/slide4.xml" Id="Rf2e438b228124dbd" /><Relationship Type="http://schemas.openxmlformats.org/officeDocument/2006/relationships/slide" Target="/ppt/slides/slide5.xml" Id="R1b734cb02b8c4cc8" /><Relationship Type="http://schemas.openxmlformats.org/officeDocument/2006/relationships/slide" Target="/ppt/slides/slide6.xml" Id="R850f54917a824368" /><Relationship Type="http://schemas.openxmlformats.org/officeDocument/2006/relationships/slide" Target="/ppt/slides/slide7.xml" Id="Rf37a0153b5f249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f745a9b74e45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6849670cd469f" /><Relationship Type="http://schemas.openxmlformats.org/officeDocument/2006/relationships/theme" Target="/ppt/slideMasters/theme/theme1.xml" Id="R725b5fa9fc7442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96849670cd46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e38f15be948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689d59aec49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e6789adf9c41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6094ddcda47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d4a201eb344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2a3f4c9d84e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b812c0e1840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RISTU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RISTU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RISTU AS ble etablert [år] og holder til i Kvernaland.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RISTU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RISTU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RISTU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−93 886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1 536 377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4 878 099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5 184 099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RISTU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TUNHEIM RITA SYNNØVE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RISTU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Tuftevegen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4355 Kvernaland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999 324 142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RISTU AS</a:t>
            </a:r>
          </a:p>
        </p:txBody>
      </p:sp>
    </p:spTree>
  </p:cSld>
  <p:clrMapOvr>
    <a:masterClrMapping xmlns:a="http://schemas.openxmlformats.org/drawingml/2006/main"/>
  </p:clrMapOvr>
</p:sld>
</file>