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587b8205944a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de7c3d4d17406c"/>
  </p:sldMasterIdLst>
  <p:sldIdLst>
    <p:sldId xmlns:r="http://schemas.openxmlformats.org/officeDocument/2006/relationships" id="256" r:id="R8c10f881e73a4617"/>
    <p:sldId xmlns:r="http://schemas.openxmlformats.org/officeDocument/2006/relationships" id="257" r:id="R9d110d18aa5d4401"/>
    <p:sldId xmlns:r="http://schemas.openxmlformats.org/officeDocument/2006/relationships" id="258" r:id="R62da65780c374876"/>
    <p:sldId xmlns:r="http://schemas.openxmlformats.org/officeDocument/2006/relationships" id="259" r:id="R240f0baccff844f5"/>
    <p:sldId xmlns:r="http://schemas.openxmlformats.org/officeDocument/2006/relationships" id="260" r:id="Rda8ae670b74e4730"/>
    <p:sldId xmlns:r="http://schemas.openxmlformats.org/officeDocument/2006/relationships" id="261" r:id="R56cfe733e78a4a51"/>
    <p:sldId xmlns:r="http://schemas.openxmlformats.org/officeDocument/2006/relationships" id="262" r:id="Rba18f56f8fc84b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de7c3d4d17406c" /><Relationship Type="http://schemas.openxmlformats.org/officeDocument/2006/relationships/slide" Target="/ppt/slides/slide1.xml" Id="R8c10f881e73a4617" /><Relationship Type="http://schemas.openxmlformats.org/officeDocument/2006/relationships/slide" Target="/ppt/slides/slide2.xml" Id="R9d110d18aa5d4401" /><Relationship Type="http://schemas.openxmlformats.org/officeDocument/2006/relationships/slide" Target="/ppt/slides/slide3.xml" Id="R62da65780c374876" /><Relationship Type="http://schemas.openxmlformats.org/officeDocument/2006/relationships/slide" Target="/ppt/slides/slide4.xml" Id="R240f0baccff844f5" /><Relationship Type="http://schemas.openxmlformats.org/officeDocument/2006/relationships/slide" Target="/ppt/slides/slide5.xml" Id="Rda8ae670b74e4730" /><Relationship Type="http://schemas.openxmlformats.org/officeDocument/2006/relationships/slide" Target="/ppt/slides/slide6.xml" Id="R56cfe733e78a4a51" /><Relationship Type="http://schemas.openxmlformats.org/officeDocument/2006/relationships/slide" Target="/ppt/slides/slide7.xml" Id="Rba18f56f8fc84b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0437b6421b41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de44c480641fa" /><Relationship Type="http://schemas.openxmlformats.org/officeDocument/2006/relationships/theme" Target="/ppt/slideMasters/theme/theme1.xml" Id="Rf54016084b434b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dde44c480641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71394d1c94f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748f513ec48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719a885cd40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d0f9f1de04d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758d0084b44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1dd7b7c3a4c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cb754b4304f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MVB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MVB INVEST AS ble etablert [år] og holder til i Lonevåg.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203 403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1 629 073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1 629 704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MYKING SVEIN JONNY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Svein Jonny Myking, Nausthaugen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5282 Lonevåg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999 326 153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MVB INVEST AS</a:t>
            </a:r>
          </a:p>
        </p:txBody>
      </p:sp>
    </p:spTree>
  </p:cSld>
  <p:clrMapOvr>
    <a:masterClrMapping xmlns:a="http://schemas.openxmlformats.org/drawingml/2006/main"/>
  </p:clrMapOvr>
</p:sld>
</file>