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0d0cf414248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ea185e6ab94ae5"/>
  </p:sldMasterIdLst>
  <p:sldIdLst>
    <p:sldId xmlns:r="http://schemas.openxmlformats.org/officeDocument/2006/relationships" id="256" r:id="R44d7602d8c99468c"/>
    <p:sldId xmlns:r="http://schemas.openxmlformats.org/officeDocument/2006/relationships" id="257" r:id="R9e85944d244a4570"/>
    <p:sldId xmlns:r="http://schemas.openxmlformats.org/officeDocument/2006/relationships" id="258" r:id="Rb15632d1e2a14e48"/>
    <p:sldId xmlns:r="http://schemas.openxmlformats.org/officeDocument/2006/relationships" id="259" r:id="R7f7ed69cdf5c4e22"/>
    <p:sldId xmlns:r="http://schemas.openxmlformats.org/officeDocument/2006/relationships" id="260" r:id="R0fcff087c3b5436c"/>
    <p:sldId xmlns:r="http://schemas.openxmlformats.org/officeDocument/2006/relationships" id="261" r:id="R6cd7bb5bf3d848be"/>
    <p:sldId xmlns:r="http://schemas.openxmlformats.org/officeDocument/2006/relationships" id="262" r:id="R53db4909fc2343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a185e6ab94ae5" /><Relationship Type="http://schemas.openxmlformats.org/officeDocument/2006/relationships/slide" Target="/ppt/slides/slide1.xml" Id="R44d7602d8c99468c" /><Relationship Type="http://schemas.openxmlformats.org/officeDocument/2006/relationships/slide" Target="/ppt/slides/slide2.xml" Id="R9e85944d244a4570" /><Relationship Type="http://schemas.openxmlformats.org/officeDocument/2006/relationships/slide" Target="/ppt/slides/slide3.xml" Id="Rb15632d1e2a14e48" /><Relationship Type="http://schemas.openxmlformats.org/officeDocument/2006/relationships/slide" Target="/ppt/slides/slide4.xml" Id="R7f7ed69cdf5c4e22" /><Relationship Type="http://schemas.openxmlformats.org/officeDocument/2006/relationships/slide" Target="/ppt/slides/slide5.xml" Id="R0fcff087c3b5436c" /><Relationship Type="http://schemas.openxmlformats.org/officeDocument/2006/relationships/slide" Target="/ppt/slides/slide6.xml" Id="R6cd7bb5bf3d848be" /><Relationship Type="http://schemas.openxmlformats.org/officeDocument/2006/relationships/slide" Target="/ppt/slides/slide7.xml" Id="R53db4909fc2343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2ab156c58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8bddc72a34317" /><Relationship Type="http://schemas.openxmlformats.org/officeDocument/2006/relationships/theme" Target="/ppt/slideMasters/theme/theme1.xml" Id="Ra5af0fd26d6e4f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18bddc72a343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d6f263315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b0d76fdfb4d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097615b14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974dde35c4b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8c701594b4a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a1d0cfdac40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94033ef11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UNIC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44 038 669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10 141 014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17 534 630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BREIVOLD ARILD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22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