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71b9b1361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a93868c394044"/>
  </p:sldMasterIdLst>
  <p:sldIdLst>
    <p:sldId xmlns:r="http://schemas.openxmlformats.org/officeDocument/2006/relationships" id="256" r:id="Recc89d1b6fa84943"/>
    <p:sldId xmlns:r="http://schemas.openxmlformats.org/officeDocument/2006/relationships" id="257" r:id="Ra25d5c0772ee448c"/>
    <p:sldId xmlns:r="http://schemas.openxmlformats.org/officeDocument/2006/relationships" id="258" r:id="Rc2ca7b63243f4670"/>
    <p:sldId xmlns:r="http://schemas.openxmlformats.org/officeDocument/2006/relationships" id="259" r:id="Rc1cedc34531f4630"/>
    <p:sldId xmlns:r="http://schemas.openxmlformats.org/officeDocument/2006/relationships" id="260" r:id="R2f78095884224d61"/>
    <p:sldId xmlns:r="http://schemas.openxmlformats.org/officeDocument/2006/relationships" id="261" r:id="R96306f0a3cd446c4"/>
    <p:sldId xmlns:r="http://schemas.openxmlformats.org/officeDocument/2006/relationships" id="262" r:id="Rb4dc5373d987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a93868c394044" /><Relationship Type="http://schemas.openxmlformats.org/officeDocument/2006/relationships/slide" Target="/ppt/slides/slide1.xml" Id="Recc89d1b6fa84943" /><Relationship Type="http://schemas.openxmlformats.org/officeDocument/2006/relationships/slide" Target="/ppt/slides/slide2.xml" Id="Ra25d5c0772ee448c" /><Relationship Type="http://schemas.openxmlformats.org/officeDocument/2006/relationships/slide" Target="/ppt/slides/slide3.xml" Id="Rc2ca7b63243f4670" /><Relationship Type="http://schemas.openxmlformats.org/officeDocument/2006/relationships/slide" Target="/ppt/slides/slide4.xml" Id="Rc1cedc34531f4630" /><Relationship Type="http://schemas.openxmlformats.org/officeDocument/2006/relationships/slide" Target="/ppt/slides/slide5.xml" Id="R2f78095884224d61" /><Relationship Type="http://schemas.openxmlformats.org/officeDocument/2006/relationships/slide" Target="/ppt/slides/slide6.xml" Id="R96306f0a3cd446c4" /><Relationship Type="http://schemas.openxmlformats.org/officeDocument/2006/relationships/slide" Target="/ppt/slides/slide7.xml" Id="Rb4dc5373d987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1e5ba8fb2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4d4533fd4cb7" /><Relationship Type="http://schemas.openxmlformats.org/officeDocument/2006/relationships/theme" Target="/ppt/slideMasters/theme/theme1.xml" Id="Rb85d065802b3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a4d4533fd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c9acc93c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cf80279b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8eab7c02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71b57533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e98b405a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65c60570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522e76ea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EIENDOM HOLDING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ENGELI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