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2a63facb8b41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ce2e4043514c9e"/>
  </p:sldMasterIdLst>
  <p:sldIdLst>
    <p:sldId xmlns:r="http://schemas.openxmlformats.org/officeDocument/2006/relationships" id="256" r:id="R3e3ff8d660b844d6"/>
    <p:sldId xmlns:r="http://schemas.openxmlformats.org/officeDocument/2006/relationships" id="257" r:id="R367e144f7667418e"/>
    <p:sldId xmlns:r="http://schemas.openxmlformats.org/officeDocument/2006/relationships" id="258" r:id="R19fc5337232d41b2"/>
    <p:sldId xmlns:r="http://schemas.openxmlformats.org/officeDocument/2006/relationships" id="259" r:id="Rf0ca08ba3cef4455"/>
    <p:sldId xmlns:r="http://schemas.openxmlformats.org/officeDocument/2006/relationships" id="260" r:id="Rf1951f0f49374822"/>
    <p:sldId xmlns:r="http://schemas.openxmlformats.org/officeDocument/2006/relationships" id="261" r:id="Rd8a4d9797a614e6d"/>
    <p:sldId xmlns:r="http://schemas.openxmlformats.org/officeDocument/2006/relationships" id="262" r:id="R6e443509ccbd49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e2e4043514c9e" /><Relationship Type="http://schemas.openxmlformats.org/officeDocument/2006/relationships/slide" Target="/ppt/slides/slide1.xml" Id="R3e3ff8d660b844d6" /><Relationship Type="http://schemas.openxmlformats.org/officeDocument/2006/relationships/slide" Target="/ppt/slides/slide2.xml" Id="R367e144f7667418e" /><Relationship Type="http://schemas.openxmlformats.org/officeDocument/2006/relationships/slide" Target="/ppt/slides/slide3.xml" Id="R19fc5337232d41b2" /><Relationship Type="http://schemas.openxmlformats.org/officeDocument/2006/relationships/slide" Target="/ppt/slides/slide4.xml" Id="Rf0ca08ba3cef4455" /><Relationship Type="http://schemas.openxmlformats.org/officeDocument/2006/relationships/slide" Target="/ppt/slides/slide5.xml" Id="Rf1951f0f49374822" /><Relationship Type="http://schemas.openxmlformats.org/officeDocument/2006/relationships/slide" Target="/ppt/slides/slide6.xml" Id="Rd8a4d9797a614e6d" /><Relationship Type="http://schemas.openxmlformats.org/officeDocument/2006/relationships/slide" Target="/ppt/slides/slide7.xml" Id="R6e443509ccbd49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4edf9a10f4a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70093055c4561" /><Relationship Type="http://schemas.openxmlformats.org/officeDocument/2006/relationships/theme" Target="/ppt/slideMasters/theme/theme1.xml" Id="R7d3f5e83590746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b70093055c45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c682a266f48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ca85f2ce74a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fb8a98c8d40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b318056ab4c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02fe2f5ca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285a4be8644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af241dda942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 H. LUNDE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H. LUNDE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1 319 026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−161 736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532 381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HAAVARDSSØN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 Lunde, Bjørnstjerne Bjørnsons gate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haalunde@bbnett.no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999 329 535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H. LUNDE AS</a:t>
            </a:r>
          </a:p>
        </p:txBody>
      </p:sp>
    </p:spTree>
  </p:cSld>
  <p:clrMapOvr>
    <a:masterClrMapping xmlns:a="http://schemas.openxmlformats.org/drawingml/2006/main"/>
  </p:clrMapOvr>
</p:sld>
</file>