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249d38eeb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9a9681c454e3d"/>
  </p:sldMasterIdLst>
  <p:sldIdLst>
    <p:sldId xmlns:r="http://schemas.openxmlformats.org/officeDocument/2006/relationships" id="256" r:id="R71712f36751447b6"/>
    <p:sldId xmlns:r="http://schemas.openxmlformats.org/officeDocument/2006/relationships" id="257" r:id="Re4ce020b6e7744c6"/>
    <p:sldId xmlns:r="http://schemas.openxmlformats.org/officeDocument/2006/relationships" id="258" r:id="Rf22b5b083e76437d"/>
    <p:sldId xmlns:r="http://schemas.openxmlformats.org/officeDocument/2006/relationships" id="259" r:id="R68f29f025839413a"/>
    <p:sldId xmlns:r="http://schemas.openxmlformats.org/officeDocument/2006/relationships" id="260" r:id="R07aabcd47a2f4414"/>
    <p:sldId xmlns:r="http://schemas.openxmlformats.org/officeDocument/2006/relationships" id="261" r:id="R80e143cf25524c45"/>
    <p:sldId xmlns:r="http://schemas.openxmlformats.org/officeDocument/2006/relationships" id="262" r:id="R737beab86b82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9a9681c454e3d" /><Relationship Type="http://schemas.openxmlformats.org/officeDocument/2006/relationships/slide" Target="/ppt/slides/slide1.xml" Id="R71712f36751447b6" /><Relationship Type="http://schemas.openxmlformats.org/officeDocument/2006/relationships/slide" Target="/ppt/slides/slide2.xml" Id="Re4ce020b6e7744c6" /><Relationship Type="http://schemas.openxmlformats.org/officeDocument/2006/relationships/slide" Target="/ppt/slides/slide3.xml" Id="Rf22b5b083e76437d" /><Relationship Type="http://schemas.openxmlformats.org/officeDocument/2006/relationships/slide" Target="/ppt/slides/slide4.xml" Id="R68f29f025839413a" /><Relationship Type="http://schemas.openxmlformats.org/officeDocument/2006/relationships/slide" Target="/ppt/slides/slide5.xml" Id="R07aabcd47a2f4414" /><Relationship Type="http://schemas.openxmlformats.org/officeDocument/2006/relationships/slide" Target="/ppt/slides/slide6.xml" Id="R80e143cf25524c45" /><Relationship Type="http://schemas.openxmlformats.org/officeDocument/2006/relationships/slide" Target="/ppt/slides/slide7.xml" Id="R737beab86b82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ff7255b1e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0a3543b44a9e" /><Relationship Type="http://schemas.openxmlformats.org/officeDocument/2006/relationships/theme" Target="/ppt/slideMasters/theme/theme1.xml" Id="R9e6f496d1ea8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30a3543b4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6863dc58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f186893a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e016565b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53f4c768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8fbb535f9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3beb81da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03d2c794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