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c3d77acd7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20f69ddf24ca5"/>
  </p:sldMasterIdLst>
  <p:sldIdLst>
    <p:sldId xmlns:r="http://schemas.openxmlformats.org/officeDocument/2006/relationships" id="256" r:id="R51b892aeb2e64754"/>
    <p:sldId xmlns:r="http://schemas.openxmlformats.org/officeDocument/2006/relationships" id="257" r:id="R2fa17d6271514910"/>
    <p:sldId xmlns:r="http://schemas.openxmlformats.org/officeDocument/2006/relationships" id="258" r:id="R79ec023ae74d48ca"/>
    <p:sldId xmlns:r="http://schemas.openxmlformats.org/officeDocument/2006/relationships" id="259" r:id="Re88b35e3862a4dfd"/>
    <p:sldId xmlns:r="http://schemas.openxmlformats.org/officeDocument/2006/relationships" id="260" r:id="R21f5b4a56d0c4dcc"/>
    <p:sldId xmlns:r="http://schemas.openxmlformats.org/officeDocument/2006/relationships" id="261" r:id="R6ed33cb5f5f4420d"/>
    <p:sldId xmlns:r="http://schemas.openxmlformats.org/officeDocument/2006/relationships" id="262" r:id="Rd553fc9a0683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20f69ddf24ca5" /><Relationship Type="http://schemas.openxmlformats.org/officeDocument/2006/relationships/slide" Target="/ppt/slides/slide1.xml" Id="R51b892aeb2e64754" /><Relationship Type="http://schemas.openxmlformats.org/officeDocument/2006/relationships/slide" Target="/ppt/slides/slide2.xml" Id="R2fa17d6271514910" /><Relationship Type="http://schemas.openxmlformats.org/officeDocument/2006/relationships/slide" Target="/ppt/slides/slide3.xml" Id="R79ec023ae74d48ca" /><Relationship Type="http://schemas.openxmlformats.org/officeDocument/2006/relationships/slide" Target="/ppt/slides/slide4.xml" Id="Re88b35e3862a4dfd" /><Relationship Type="http://schemas.openxmlformats.org/officeDocument/2006/relationships/slide" Target="/ppt/slides/slide5.xml" Id="R21f5b4a56d0c4dcc" /><Relationship Type="http://schemas.openxmlformats.org/officeDocument/2006/relationships/slide" Target="/ppt/slides/slide6.xml" Id="R6ed33cb5f5f4420d" /><Relationship Type="http://schemas.openxmlformats.org/officeDocument/2006/relationships/slide" Target="/ppt/slides/slide7.xml" Id="Rd553fc9a0683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5ba4f580c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68d08c8f4e30" /><Relationship Type="http://schemas.openxmlformats.org/officeDocument/2006/relationships/theme" Target="/ppt/slideMasters/theme/theme1.xml" Id="R2857b4bfef36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068d08c8f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912bdc50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e2391005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5b9f65d9f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c0a6cf8da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237580df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b526621c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9df061bff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