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87dfb06e8b41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a775e8ac4a4929"/>
  </p:sldMasterIdLst>
  <p:sldIdLst>
    <p:sldId xmlns:r="http://schemas.openxmlformats.org/officeDocument/2006/relationships" id="256" r:id="R58cca903ca734908"/>
    <p:sldId xmlns:r="http://schemas.openxmlformats.org/officeDocument/2006/relationships" id="257" r:id="R00ae7dce21e34f2e"/>
    <p:sldId xmlns:r="http://schemas.openxmlformats.org/officeDocument/2006/relationships" id="258" r:id="Ra8dc42c5148c4b9e"/>
    <p:sldId xmlns:r="http://schemas.openxmlformats.org/officeDocument/2006/relationships" id="259" r:id="R4c71b4bb1de74a4b"/>
    <p:sldId xmlns:r="http://schemas.openxmlformats.org/officeDocument/2006/relationships" id="260" r:id="R6f49a7cba5e54909"/>
    <p:sldId xmlns:r="http://schemas.openxmlformats.org/officeDocument/2006/relationships" id="261" r:id="R9f18d35bab4e4e73"/>
    <p:sldId xmlns:r="http://schemas.openxmlformats.org/officeDocument/2006/relationships" id="262" r:id="R1ad70ea26f9c4b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a775e8ac4a4929" /><Relationship Type="http://schemas.openxmlformats.org/officeDocument/2006/relationships/slide" Target="/ppt/slides/slide1.xml" Id="R58cca903ca734908" /><Relationship Type="http://schemas.openxmlformats.org/officeDocument/2006/relationships/slide" Target="/ppt/slides/slide2.xml" Id="R00ae7dce21e34f2e" /><Relationship Type="http://schemas.openxmlformats.org/officeDocument/2006/relationships/slide" Target="/ppt/slides/slide3.xml" Id="Ra8dc42c5148c4b9e" /><Relationship Type="http://schemas.openxmlformats.org/officeDocument/2006/relationships/slide" Target="/ppt/slides/slide4.xml" Id="R4c71b4bb1de74a4b" /><Relationship Type="http://schemas.openxmlformats.org/officeDocument/2006/relationships/slide" Target="/ppt/slides/slide5.xml" Id="R6f49a7cba5e54909" /><Relationship Type="http://schemas.openxmlformats.org/officeDocument/2006/relationships/slide" Target="/ppt/slides/slide6.xml" Id="R9f18d35bab4e4e73" /><Relationship Type="http://schemas.openxmlformats.org/officeDocument/2006/relationships/slide" Target="/ppt/slides/slide7.xml" Id="R1ad70ea26f9c4b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62b52ffdac42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1bad6eee64697" /><Relationship Type="http://schemas.openxmlformats.org/officeDocument/2006/relationships/theme" Target="/ppt/slideMasters/theme/theme1.xml" Id="R9f0b2554255f4b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81bad6eee646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e6ce102f9d43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40bb329b94b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21fd9f2c5145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a213ff9e242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b11c17a2747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d4d3f02c740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f704238bf4b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KVAMANE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KVAMANE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198 625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110 913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3 438 267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14 247 341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14 452 867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TORGEIR ESPELAND HAGEN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999 544 150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KVAMANE HOLDING AS</a:t>
            </a:r>
          </a:p>
        </p:txBody>
      </p:sp>
    </p:spTree>
  </p:cSld>
  <p:clrMapOvr>
    <a:masterClrMapping xmlns:a="http://schemas.openxmlformats.org/drawingml/2006/main"/>
  </p:clrMapOvr>
</p:sld>
</file>