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f4d1967d60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9d8afb7b98459a"/>
  </p:sldMasterIdLst>
  <p:sldIdLst>
    <p:sldId xmlns:r="http://schemas.openxmlformats.org/officeDocument/2006/relationships" id="256" r:id="R98075fc484d74ace"/>
    <p:sldId xmlns:r="http://schemas.openxmlformats.org/officeDocument/2006/relationships" id="257" r:id="R746ad4602be5494f"/>
    <p:sldId xmlns:r="http://schemas.openxmlformats.org/officeDocument/2006/relationships" id="258" r:id="R4b925fcd48d745d1"/>
    <p:sldId xmlns:r="http://schemas.openxmlformats.org/officeDocument/2006/relationships" id="259" r:id="R666ea4fc810f4f04"/>
    <p:sldId xmlns:r="http://schemas.openxmlformats.org/officeDocument/2006/relationships" id="260" r:id="R5b918b38428740c1"/>
    <p:sldId xmlns:r="http://schemas.openxmlformats.org/officeDocument/2006/relationships" id="261" r:id="R88d868eda13c4ec6"/>
    <p:sldId xmlns:r="http://schemas.openxmlformats.org/officeDocument/2006/relationships" id="262" r:id="Rd033ae90efad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d8afb7b98459a" /><Relationship Type="http://schemas.openxmlformats.org/officeDocument/2006/relationships/slide" Target="/ppt/slides/slide1.xml" Id="R98075fc484d74ace" /><Relationship Type="http://schemas.openxmlformats.org/officeDocument/2006/relationships/slide" Target="/ppt/slides/slide2.xml" Id="R746ad4602be5494f" /><Relationship Type="http://schemas.openxmlformats.org/officeDocument/2006/relationships/slide" Target="/ppt/slides/slide3.xml" Id="R4b925fcd48d745d1" /><Relationship Type="http://schemas.openxmlformats.org/officeDocument/2006/relationships/slide" Target="/ppt/slides/slide4.xml" Id="R666ea4fc810f4f04" /><Relationship Type="http://schemas.openxmlformats.org/officeDocument/2006/relationships/slide" Target="/ppt/slides/slide5.xml" Id="R5b918b38428740c1" /><Relationship Type="http://schemas.openxmlformats.org/officeDocument/2006/relationships/slide" Target="/ppt/slides/slide6.xml" Id="R88d868eda13c4ec6" /><Relationship Type="http://schemas.openxmlformats.org/officeDocument/2006/relationships/slide" Target="/ppt/slides/slide7.xml" Id="Rd033ae90efad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b5e52b69d4a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47e707a8c4178" /><Relationship Type="http://schemas.openxmlformats.org/officeDocument/2006/relationships/theme" Target="/ppt/slideMasters/theme/theme1.xml" Id="Rb9bcc152f7f047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47e707a8c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cd2719f1f4d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f3e63461740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76616a1e647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f52f5b95c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ad20f04904b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b5cb65d214c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317e7e652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13 095 242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7 745 466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79 212 692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Ppt. Mgt.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999 580 289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