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950a730cf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bf9ff7f9e49a9"/>
  </p:sldMasterIdLst>
  <p:sldIdLst>
    <p:sldId xmlns:r="http://schemas.openxmlformats.org/officeDocument/2006/relationships" id="256" r:id="Rfb539480f31345b6"/>
    <p:sldId xmlns:r="http://schemas.openxmlformats.org/officeDocument/2006/relationships" id="257" r:id="Rfd01baad17d94967"/>
    <p:sldId xmlns:r="http://schemas.openxmlformats.org/officeDocument/2006/relationships" id="258" r:id="Rce3efb3f567849b6"/>
    <p:sldId xmlns:r="http://schemas.openxmlformats.org/officeDocument/2006/relationships" id="259" r:id="R12a125e0e9514eb5"/>
    <p:sldId xmlns:r="http://schemas.openxmlformats.org/officeDocument/2006/relationships" id="260" r:id="R2f1c04857fd54f12"/>
    <p:sldId xmlns:r="http://schemas.openxmlformats.org/officeDocument/2006/relationships" id="261" r:id="Re2c4af523c3a49e1"/>
    <p:sldId xmlns:r="http://schemas.openxmlformats.org/officeDocument/2006/relationships" id="262" r:id="R747ee9bb06e2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bf9ff7f9e49a9" /><Relationship Type="http://schemas.openxmlformats.org/officeDocument/2006/relationships/slide" Target="/ppt/slides/slide1.xml" Id="Rfb539480f31345b6" /><Relationship Type="http://schemas.openxmlformats.org/officeDocument/2006/relationships/slide" Target="/ppt/slides/slide2.xml" Id="Rfd01baad17d94967" /><Relationship Type="http://schemas.openxmlformats.org/officeDocument/2006/relationships/slide" Target="/ppt/slides/slide3.xml" Id="Rce3efb3f567849b6" /><Relationship Type="http://schemas.openxmlformats.org/officeDocument/2006/relationships/slide" Target="/ppt/slides/slide4.xml" Id="R12a125e0e9514eb5" /><Relationship Type="http://schemas.openxmlformats.org/officeDocument/2006/relationships/slide" Target="/ppt/slides/slide5.xml" Id="R2f1c04857fd54f12" /><Relationship Type="http://schemas.openxmlformats.org/officeDocument/2006/relationships/slide" Target="/ppt/slides/slide6.xml" Id="Re2c4af523c3a49e1" /><Relationship Type="http://schemas.openxmlformats.org/officeDocument/2006/relationships/slide" Target="/ppt/slides/slide7.xml" Id="R747ee9bb06e2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cbc1af42e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f6d1eb044f47" /><Relationship Type="http://schemas.openxmlformats.org/officeDocument/2006/relationships/theme" Target="/ppt/slideMasters/theme/theme1.xml" Id="Rc03b40c12a37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f6d1eb04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a252ea228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6bdcbb21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43df9d1c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95c03c85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55334b49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683a54e30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e6bc0283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