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9fabfa9dce4b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02fe22685044e9"/>
  </p:sldMasterIdLst>
  <p:sldIdLst>
    <p:sldId xmlns:r="http://schemas.openxmlformats.org/officeDocument/2006/relationships" id="256" r:id="R0618c2ad23544eb7"/>
    <p:sldId xmlns:r="http://schemas.openxmlformats.org/officeDocument/2006/relationships" id="257" r:id="R088962c0d98d4a25"/>
    <p:sldId xmlns:r="http://schemas.openxmlformats.org/officeDocument/2006/relationships" id="258" r:id="Ra050106689924283"/>
    <p:sldId xmlns:r="http://schemas.openxmlformats.org/officeDocument/2006/relationships" id="259" r:id="R3192e25b0c3b4ae2"/>
    <p:sldId xmlns:r="http://schemas.openxmlformats.org/officeDocument/2006/relationships" id="260" r:id="R65314463bdc64edd"/>
    <p:sldId xmlns:r="http://schemas.openxmlformats.org/officeDocument/2006/relationships" id="261" r:id="R5aa4cb3db3d54601"/>
    <p:sldId xmlns:r="http://schemas.openxmlformats.org/officeDocument/2006/relationships" id="262" r:id="R6dc3720f1fe943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02fe22685044e9" /><Relationship Type="http://schemas.openxmlformats.org/officeDocument/2006/relationships/slide" Target="/ppt/slides/slide1.xml" Id="R0618c2ad23544eb7" /><Relationship Type="http://schemas.openxmlformats.org/officeDocument/2006/relationships/slide" Target="/ppt/slides/slide2.xml" Id="R088962c0d98d4a25" /><Relationship Type="http://schemas.openxmlformats.org/officeDocument/2006/relationships/slide" Target="/ppt/slides/slide3.xml" Id="Ra050106689924283" /><Relationship Type="http://schemas.openxmlformats.org/officeDocument/2006/relationships/slide" Target="/ppt/slides/slide4.xml" Id="R3192e25b0c3b4ae2" /><Relationship Type="http://schemas.openxmlformats.org/officeDocument/2006/relationships/slide" Target="/ppt/slides/slide5.xml" Id="R65314463bdc64edd" /><Relationship Type="http://schemas.openxmlformats.org/officeDocument/2006/relationships/slide" Target="/ppt/slides/slide6.xml" Id="R5aa4cb3db3d54601" /><Relationship Type="http://schemas.openxmlformats.org/officeDocument/2006/relationships/slide" Target="/ppt/slides/slide7.xml" Id="R6dc3720f1fe943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d6f684caa74d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526a6a7744a12" /><Relationship Type="http://schemas.openxmlformats.org/officeDocument/2006/relationships/theme" Target="/ppt/slideMasters/theme/theme1.xml" Id="R0336c310638a42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2526a6a7744a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8b55267c144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8d039a1284b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2afac80284c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9fb7dec714f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9f66d75a54f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e7e2711774a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75662d3da4a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REGNSKAP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7 633 977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111 304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513 266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1 543 336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SKEIDE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999 606 733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