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09601112a6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8f5c15d9424016"/>
  </p:sldMasterIdLst>
  <p:sldIdLst>
    <p:sldId xmlns:r="http://schemas.openxmlformats.org/officeDocument/2006/relationships" id="256" r:id="R77ed9482f84f4e11"/>
    <p:sldId xmlns:r="http://schemas.openxmlformats.org/officeDocument/2006/relationships" id="257" r:id="R4c20a7b73f3c40b5"/>
    <p:sldId xmlns:r="http://schemas.openxmlformats.org/officeDocument/2006/relationships" id="258" r:id="Rb90c7e69a43f4662"/>
    <p:sldId xmlns:r="http://schemas.openxmlformats.org/officeDocument/2006/relationships" id="259" r:id="Rf8b5ade4c1ce44c1"/>
    <p:sldId xmlns:r="http://schemas.openxmlformats.org/officeDocument/2006/relationships" id="260" r:id="R04cfc1eb116f426f"/>
    <p:sldId xmlns:r="http://schemas.openxmlformats.org/officeDocument/2006/relationships" id="261" r:id="R7130bc7252f947de"/>
    <p:sldId xmlns:r="http://schemas.openxmlformats.org/officeDocument/2006/relationships" id="262" r:id="R0e8460217ff04b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f5c15d9424016" /><Relationship Type="http://schemas.openxmlformats.org/officeDocument/2006/relationships/slide" Target="/ppt/slides/slide1.xml" Id="R77ed9482f84f4e11" /><Relationship Type="http://schemas.openxmlformats.org/officeDocument/2006/relationships/slide" Target="/ppt/slides/slide2.xml" Id="R4c20a7b73f3c40b5" /><Relationship Type="http://schemas.openxmlformats.org/officeDocument/2006/relationships/slide" Target="/ppt/slides/slide3.xml" Id="Rb90c7e69a43f4662" /><Relationship Type="http://schemas.openxmlformats.org/officeDocument/2006/relationships/slide" Target="/ppt/slides/slide4.xml" Id="Rf8b5ade4c1ce44c1" /><Relationship Type="http://schemas.openxmlformats.org/officeDocument/2006/relationships/slide" Target="/ppt/slides/slide5.xml" Id="R04cfc1eb116f426f" /><Relationship Type="http://schemas.openxmlformats.org/officeDocument/2006/relationships/slide" Target="/ppt/slides/slide6.xml" Id="R7130bc7252f947de" /><Relationship Type="http://schemas.openxmlformats.org/officeDocument/2006/relationships/slide" Target="/ppt/slides/slide7.xml" Id="R0e8460217ff04b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e9d36cd94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fa3f8b5fb42e2" /><Relationship Type="http://schemas.openxmlformats.org/officeDocument/2006/relationships/theme" Target="/ppt/slideMasters/theme/theme1.xml" Id="Ra0a22e414a254c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efa3f8b5fb42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75e8e7c9841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82a764aac4c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12f893c0644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7b8b019474a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ac07e223844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24ebdba8747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809d87b5645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3 534 947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HÅKONSEN STIG BREDO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sbh.hir@gmail.com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999 627 986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