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7c8a160964b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9688db8ff4f53"/>
  </p:sldMasterIdLst>
  <p:sldIdLst>
    <p:sldId xmlns:r="http://schemas.openxmlformats.org/officeDocument/2006/relationships" id="256" r:id="R553ee0f02f9a4efb"/>
    <p:sldId xmlns:r="http://schemas.openxmlformats.org/officeDocument/2006/relationships" id="257" r:id="R3aafc0ab434b4e8a"/>
    <p:sldId xmlns:r="http://schemas.openxmlformats.org/officeDocument/2006/relationships" id="258" r:id="Rf89b4cb0ccf74e63"/>
    <p:sldId xmlns:r="http://schemas.openxmlformats.org/officeDocument/2006/relationships" id="259" r:id="R2f12b75674844651"/>
    <p:sldId xmlns:r="http://schemas.openxmlformats.org/officeDocument/2006/relationships" id="260" r:id="Rfff5ba02633f4703"/>
    <p:sldId xmlns:r="http://schemas.openxmlformats.org/officeDocument/2006/relationships" id="261" r:id="R82184b46a9864c18"/>
    <p:sldId xmlns:r="http://schemas.openxmlformats.org/officeDocument/2006/relationships" id="262" r:id="R76d11e8fce4b43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9688db8ff4f53" /><Relationship Type="http://schemas.openxmlformats.org/officeDocument/2006/relationships/slide" Target="/ppt/slides/slide1.xml" Id="R553ee0f02f9a4efb" /><Relationship Type="http://schemas.openxmlformats.org/officeDocument/2006/relationships/slide" Target="/ppt/slides/slide2.xml" Id="R3aafc0ab434b4e8a" /><Relationship Type="http://schemas.openxmlformats.org/officeDocument/2006/relationships/slide" Target="/ppt/slides/slide3.xml" Id="Rf89b4cb0ccf74e63" /><Relationship Type="http://schemas.openxmlformats.org/officeDocument/2006/relationships/slide" Target="/ppt/slides/slide4.xml" Id="R2f12b75674844651" /><Relationship Type="http://schemas.openxmlformats.org/officeDocument/2006/relationships/slide" Target="/ppt/slides/slide5.xml" Id="Rfff5ba02633f4703" /><Relationship Type="http://schemas.openxmlformats.org/officeDocument/2006/relationships/slide" Target="/ppt/slides/slide6.xml" Id="R82184b46a9864c18" /><Relationship Type="http://schemas.openxmlformats.org/officeDocument/2006/relationships/slide" Target="/ppt/slides/slide7.xml" Id="R76d11e8fce4b43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46634b4ea40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9af91684040c0" /><Relationship Type="http://schemas.openxmlformats.org/officeDocument/2006/relationships/theme" Target="/ppt/slideMasters/theme/theme1.xml" Id="R3ae10a44d39c47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69af91684040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77616b45749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03c023c0d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70c2555aa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d1a1794b14b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beb190b57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f57f773044d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d319963bf4e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GROTLI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GROTLI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GROTLI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GROTLI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GROTLI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GROTLI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16 390 822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16 512 425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GROTLI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JØRGENSEN GROTLI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GROTLI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Eidsvei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tg@seko.no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999 662 471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GROTLI AS</a:t>
            </a:r>
          </a:p>
        </p:txBody>
      </p:sp>
    </p:spTree>
  </p:cSld>
  <p:clrMapOvr>
    <a:masterClrMapping xmlns:a="http://schemas.openxmlformats.org/drawingml/2006/main"/>
  </p:clrMapOvr>
</p:sld>
</file>